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20"/>
  </p:notesMasterIdLst>
  <p:sldIdLst>
    <p:sldId id="256" r:id="rId2"/>
    <p:sldId id="262" r:id="rId3"/>
    <p:sldId id="287" r:id="rId4"/>
    <p:sldId id="261" r:id="rId5"/>
    <p:sldId id="289" r:id="rId6"/>
    <p:sldId id="293" r:id="rId7"/>
    <p:sldId id="294" r:id="rId8"/>
    <p:sldId id="296" r:id="rId9"/>
    <p:sldId id="298" r:id="rId10"/>
    <p:sldId id="290" r:id="rId11"/>
    <p:sldId id="291" r:id="rId12"/>
    <p:sldId id="299" r:id="rId13"/>
    <p:sldId id="300" r:id="rId14"/>
    <p:sldId id="301" r:id="rId15"/>
    <p:sldId id="295" r:id="rId16"/>
    <p:sldId id="297" r:id="rId17"/>
    <p:sldId id="292" r:id="rId18"/>
    <p:sldId id="280" r:id="rId19"/>
  </p:sldIdLst>
  <p:sldSz cx="9144000" cy="5143500" type="screen16x9"/>
  <p:notesSz cx="6858000" cy="9144000"/>
  <p:embeddedFontLst>
    <p:embeddedFont>
      <p:font typeface="Helvetica Neue" panose="020B0604020202020204" charset="0"/>
      <p:regular r:id="rId21"/>
      <p:bold r:id="rId22"/>
      <p:italic r:id="rId23"/>
      <p:boldItalic r:id="rId24"/>
    </p:embeddedFont>
    <p:embeddedFont>
      <p:font typeface="MS PGothic" panose="020B0600070205080204" pitchFamily="34" charset="-128"/>
      <p:regular r:id="rId25"/>
    </p:embeddedFont>
    <p:embeddedFont>
      <p:font typeface="Muli" panose="02000503000000000000" pitchFamily="2" charset="0"/>
      <p:regular r:id="rId26"/>
      <p:bold r:id="rId27"/>
      <p:italic r:id="rId28"/>
      <p:boldItalic r:id="rId29"/>
    </p:embeddedFont>
    <p:embeddedFont>
      <p:font typeface="Nixie One" panose="020B0604020202020204" charset="0"/>
      <p:regular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yal" initials="D" lastIdx="1" clrIdx="0">
    <p:extLst>
      <p:ext uri="{19B8F6BF-5375-455C-9EA6-DF929625EA0E}">
        <p15:presenceInfo xmlns:p15="http://schemas.microsoft.com/office/powerpoint/2012/main" userId="Dayal"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B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7AB5CEE-F9EF-4E6A-9C34-73FE0FA1F24A}">
  <a:tblStyle styleId="{27AB5CEE-F9EF-4E6A-9C34-73FE0FA1F24A}"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4" d="100"/>
          <a:sy n="124" d="100"/>
        </p:scale>
        <p:origin x="274" y="8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80065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21819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54860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57507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57581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0011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08514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09896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302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71997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98392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539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73632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rot="10800000" flipH="1">
            <a:off x="3919993" y="3977033"/>
            <a:ext cx="1303500" cy="11283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1" name="Google Shape;11;p2"/>
          <p:cNvSpPr/>
          <p:nvPr/>
        </p:nvSpPr>
        <p:spPr>
          <a:xfrm rot="5400000">
            <a:off x="3809057" y="-81000"/>
            <a:ext cx="1525500" cy="17616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2" name="Google Shape;12;p2"/>
          <p:cNvSpPr txBox="1">
            <a:spLocks noGrp="1"/>
          </p:cNvSpPr>
          <p:nvPr>
            <p:ph type="ctrTitle"/>
          </p:nvPr>
        </p:nvSpPr>
        <p:spPr>
          <a:xfrm>
            <a:off x="1400175" y="1991825"/>
            <a:ext cx="6343500" cy="11598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3" name="Google Shape;13;p2"/>
          <p:cNvSpPr/>
          <p:nvPr/>
        </p:nvSpPr>
        <p:spPr>
          <a:xfrm rot="10800000" flipH="1">
            <a:off x="2809875" y="-172875"/>
            <a:ext cx="1111500" cy="962400"/>
          </a:xfrm>
          <a:prstGeom prst="hexagon">
            <a:avLst>
              <a:gd name="adj" fmla="val 28678"/>
              <a:gd name="vf" fmla="val 115470"/>
            </a:avLst>
          </a:prstGeom>
          <a:noFill/>
          <a:ln w="19050"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flipH="1">
            <a:off x="3602723" y="1360109"/>
            <a:ext cx="493800" cy="4275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flipH="1">
            <a:off x="5278915" y="855279"/>
            <a:ext cx="944700" cy="818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10800000" flipH="1">
            <a:off x="5365799" y="352324"/>
            <a:ext cx="493800" cy="4272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5549153" y="1029780"/>
            <a:ext cx="404640" cy="374059"/>
            <a:chOff x="5975075" y="2327500"/>
            <a:chExt cx="420100" cy="388350"/>
          </a:xfrm>
        </p:grpSpPr>
        <p:sp>
          <p:nvSpPr>
            <p:cNvPr id="18" name="Google Shape;18;p2"/>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0;p2"/>
          <p:cNvSpPr/>
          <p:nvPr/>
        </p:nvSpPr>
        <p:spPr>
          <a:xfrm>
            <a:off x="3253021" y="113273"/>
            <a:ext cx="225085" cy="38996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21;p2"/>
          <p:cNvGrpSpPr/>
          <p:nvPr/>
        </p:nvGrpSpPr>
        <p:grpSpPr>
          <a:xfrm>
            <a:off x="4380526" y="515192"/>
            <a:ext cx="382958" cy="607111"/>
            <a:chOff x="6718575" y="2318625"/>
            <a:chExt cx="256950" cy="407375"/>
          </a:xfrm>
        </p:grpSpPr>
        <p:sp>
          <p:nvSpPr>
            <p:cNvPr id="22" name="Google Shape;22;p2"/>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3199464" y="902959"/>
            <a:ext cx="395018" cy="403297"/>
            <a:chOff x="3951850" y="2985350"/>
            <a:chExt cx="407950" cy="416500"/>
          </a:xfrm>
        </p:grpSpPr>
        <p:sp>
          <p:nvSpPr>
            <p:cNvPr id="31" name="Google Shape;31;p2"/>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2"/>
          <p:cNvSpPr/>
          <p:nvPr/>
        </p:nvSpPr>
        <p:spPr>
          <a:xfrm rot="10800000" flipH="1">
            <a:off x="5010533" y="4576648"/>
            <a:ext cx="1032900" cy="894600"/>
          </a:xfrm>
          <a:prstGeom prst="hexagon">
            <a:avLst>
              <a:gd name="adj" fmla="val 28678"/>
              <a:gd name="vf" fmla="val 115470"/>
            </a:avLst>
          </a:prstGeom>
          <a:noFill/>
          <a:ln w="19050"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flipH="1">
            <a:off x="5133679" y="4056450"/>
            <a:ext cx="540000" cy="4674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0800000" flipH="1">
            <a:off x="3101709" y="3629719"/>
            <a:ext cx="1032900" cy="8940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0800000" flipH="1">
            <a:off x="3530384" y="4576662"/>
            <a:ext cx="452100" cy="3912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370705" y="4867761"/>
            <a:ext cx="312503" cy="312484"/>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2"/>
          <p:cNvGrpSpPr/>
          <p:nvPr/>
        </p:nvGrpSpPr>
        <p:grpSpPr>
          <a:xfrm>
            <a:off x="5772009" y="4056440"/>
            <a:ext cx="573943" cy="550550"/>
            <a:chOff x="5241175" y="4959100"/>
            <a:chExt cx="539775" cy="517775"/>
          </a:xfrm>
        </p:grpSpPr>
        <p:sp>
          <p:nvSpPr>
            <p:cNvPr id="41" name="Google Shape;41;p2"/>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2"/>
          <p:cNvSpPr/>
          <p:nvPr/>
        </p:nvSpPr>
        <p:spPr>
          <a:xfrm>
            <a:off x="3429208" y="3904791"/>
            <a:ext cx="377839" cy="343685"/>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48"/>
        <p:cNvGrpSpPr/>
        <p:nvPr/>
      </p:nvGrpSpPr>
      <p:grpSpPr>
        <a:xfrm>
          <a:off x="0" y="0"/>
          <a:ext cx="0" cy="0"/>
          <a:chOff x="0" y="0"/>
          <a:chExt cx="0" cy="0"/>
        </a:xfrm>
      </p:grpSpPr>
      <p:sp>
        <p:nvSpPr>
          <p:cNvPr id="49" name="Google Shape;49;p3"/>
          <p:cNvSpPr/>
          <p:nvPr/>
        </p:nvSpPr>
        <p:spPr>
          <a:xfrm rot="10800000" flipH="1">
            <a:off x="-94969" y="303826"/>
            <a:ext cx="1034700" cy="8958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50" name="Google Shape;50;p3"/>
          <p:cNvSpPr/>
          <p:nvPr/>
        </p:nvSpPr>
        <p:spPr>
          <a:xfrm rot="5400000">
            <a:off x="559400" y="1538825"/>
            <a:ext cx="1788000" cy="20646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51" name="Google Shape;51;p3"/>
          <p:cNvSpPr txBox="1">
            <a:spLocks noGrp="1"/>
          </p:cNvSpPr>
          <p:nvPr>
            <p:ph type="ctrTitle"/>
          </p:nvPr>
        </p:nvSpPr>
        <p:spPr>
          <a:xfrm>
            <a:off x="2743200" y="1735750"/>
            <a:ext cx="56388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52" name="Google Shape;52;p3"/>
          <p:cNvSpPr txBox="1">
            <a:spLocks noGrp="1"/>
          </p:cNvSpPr>
          <p:nvPr>
            <p:ph type="subTitle" idx="1"/>
          </p:nvPr>
        </p:nvSpPr>
        <p:spPr>
          <a:xfrm>
            <a:off x="2743200" y="2821004"/>
            <a:ext cx="5696100" cy="784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 name="Google Shape;53;p3"/>
          <p:cNvSpPr/>
          <p:nvPr/>
        </p:nvSpPr>
        <p:spPr>
          <a:xfrm rot="10800000" flipH="1">
            <a:off x="66674" y="3135425"/>
            <a:ext cx="819900" cy="7101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rot="10800000" flipH="1">
            <a:off x="828675" y="3516550"/>
            <a:ext cx="428700" cy="371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rot="10800000" flipH="1">
            <a:off x="761999" y="877950"/>
            <a:ext cx="819900" cy="710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flipH="1">
            <a:off x="793851" y="4692801"/>
            <a:ext cx="517500" cy="4479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 name="Google Shape;57;p3"/>
          <p:cNvGrpSpPr/>
          <p:nvPr/>
        </p:nvGrpSpPr>
        <p:grpSpPr>
          <a:xfrm>
            <a:off x="996359" y="1070668"/>
            <a:ext cx="351204" cy="324661"/>
            <a:chOff x="5975075" y="2327500"/>
            <a:chExt cx="420100" cy="388350"/>
          </a:xfrm>
        </p:grpSpPr>
        <p:sp>
          <p:nvSpPr>
            <p:cNvPr id="58" name="Google Shape;58;p3"/>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p:nvPr/>
        </p:nvSpPr>
        <p:spPr>
          <a:xfrm>
            <a:off x="393600" y="3346627"/>
            <a:ext cx="166061" cy="28770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3"/>
          <p:cNvGrpSpPr/>
          <p:nvPr/>
        </p:nvGrpSpPr>
        <p:grpSpPr>
          <a:xfrm>
            <a:off x="305253" y="553856"/>
            <a:ext cx="247469" cy="392302"/>
            <a:chOff x="6718575" y="2318625"/>
            <a:chExt cx="256950" cy="407375"/>
          </a:xfrm>
        </p:grpSpPr>
        <p:sp>
          <p:nvSpPr>
            <p:cNvPr id="62" name="Google Shape;62;p3"/>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3"/>
          <p:cNvGrpSpPr/>
          <p:nvPr/>
        </p:nvGrpSpPr>
        <p:grpSpPr>
          <a:xfrm>
            <a:off x="1419984" y="3634331"/>
            <a:ext cx="342882" cy="350068"/>
            <a:chOff x="3951850" y="2985350"/>
            <a:chExt cx="407950" cy="416500"/>
          </a:xfrm>
        </p:grpSpPr>
        <p:sp>
          <p:nvSpPr>
            <p:cNvPr id="71" name="Google Shape;71;p3"/>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 name="Google Shape;75;p3"/>
          <p:cNvSpPr/>
          <p:nvPr/>
        </p:nvSpPr>
        <p:spPr>
          <a:xfrm rot="10800000" flipH="1">
            <a:off x="733424" y="3936025"/>
            <a:ext cx="819900" cy="7101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rot="10800000" flipH="1">
            <a:off x="738525" y="100850"/>
            <a:ext cx="428700" cy="3711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rot="10800000" flipH="1">
            <a:off x="-291325" y="4148475"/>
            <a:ext cx="1182300" cy="10236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rot="10800000" flipH="1">
            <a:off x="420725" y="-65225"/>
            <a:ext cx="358800" cy="3105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1019338" y="4167058"/>
            <a:ext cx="248073" cy="248058"/>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3"/>
          <p:cNvGrpSpPr/>
          <p:nvPr/>
        </p:nvGrpSpPr>
        <p:grpSpPr>
          <a:xfrm>
            <a:off x="-50285" y="1452794"/>
            <a:ext cx="624844" cy="599376"/>
            <a:chOff x="5241175" y="4959100"/>
            <a:chExt cx="539775" cy="517775"/>
          </a:xfrm>
        </p:grpSpPr>
        <p:sp>
          <p:nvSpPr>
            <p:cNvPr id="81" name="Google Shape;81;p3"/>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3"/>
          <p:cNvSpPr/>
          <p:nvPr/>
        </p:nvSpPr>
        <p:spPr>
          <a:xfrm>
            <a:off x="47199" y="4430470"/>
            <a:ext cx="505231" cy="459562"/>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29"/>
        <p:cNvGrpSpPr/>
        <p:nvPr/>
      </p:nvGrpSpPr>
      <p:grpSpPr>
        <a:xfrm>
          <a:off x="0" y="0"/>
          <a:ext cx="0" cy="0"/>
          <a:chOff x="0" y="0"/>
          <a:chExt cx="0" cy="0"/>
        </a:xfrm>
      </p:grpSpPr>
      <p:sp>
        <p:nvSpPr>
          <p:cNvPr id="130" name="Google Shape;130;p5"/>
          <p:cNvSpPr/>
          <p:nvPr/>
        </p:nvSpPr>
        <p:spPr>
          <a:xfrm rot="10800000" flipH="1">
            <a:off x="7663675" y="3684808"/>
            <a:ext cx="1034700" cy="8958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1" name="Google Shape;131;p5"/>
          <p:cNvSpPr/>
          <p:nvPr/>
        </p:nvSpPr>
        <p:spPr>
          <a:xfrm rot="5400000">
            <a:off x="499599" y="157100"/>
            <a:ext cx="1146000" cy="13233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2" name="Google Shape;132;p5"/>
          <p:cNvSpPr txBox="1">
            <a:spLocks noGrp="1"/>
          </p:cNvSpPr>
          <p:nvPr>
            <p:ph type="title"/>
          </p:nvPr>
        </p:nvSpPr>
        <p:spPr>
          <a:xfrm>
            <a:off x="1732700" y="1735600"/>
            <a:ext cx="4944300" cy="645300"/>
          </a:xfrm>
          <a:prstGeom prst="rect">
            <a:avLst/>
          </a:prstGeom>
        </p:spPr>
        <p:txBody>
          <a:bodyPr spcFirstLastPara="1" wrap="square" lIns="91425" tIns="91425" rIns="91425" bIns="91425" anchor="b" anchorCtr="0">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a:endParaRPr/>
          </a:p>
        </p:txBody>
      </p:sp>
      <p:sp>
        <p:nvSpPr>
          <p:cNvPr id="133" name="Google Shape;133;p5"/>
          <p:cNvSpPr txBox="1">
            <a:spLocks noGrp="1"/>
          </p:cNvSpPr>
          <p:nvPr>
            <p:ph type="body" idx="1"/>
          </p:nvPr>
        </p:nvSpPr>
        <p:spPr>
          <a:xfrm>
            <a:off x="1732700" y="2255125"/>
            <a:ext cx="4944300" cy="1659900"/>
          </a:xfrm>
          <a:prstGeom prst="rect">
            <a:avLst/>
          </a:prstGeom>
        </p:spPr>
        <p:txBody>
          <a:bodyPr spcFirstLastPara="1" wrap="square" lIns="91425" tIns="91425" rIns="91425" bIns="91425" anchor="t" anchorCtr="0">
            <a:noAutofit/>
          </a:bodyPr>
          <a:lstStyle>
            <a:lvl1pPr marL="457200" lvl="0" indent="-317500">
              <a:spcBef>
                <a:spcPts val="600"/>
              </a:spcBef>
              <a:spcAft>
                <a:spcPts val="0"/>
              </a:spcAft>
              <a:buSzPts val="1400"/>
              <a:buFont typeface="Muli"/>
              <a:buChar char="◇"/>
              <a:defRPr>
                <a:latin typeface="Muli"/>
                <a:ea typeface="Muli"/>
                <a:cs typeface="Muli"/>
                <a:sym typeface="Muli"/>
              </a:defRPr>
            </a:lvl1pPr>
            <a:lvl2pPr marL="914400" lvl="1" indent="-317500">
              <a:spcBef>
                <a:spcPts val="0"/>
              </a:spcBef>
              <a:spcAft>
                <a:spcPts val="0"/>
              </a:spcAft>
              <a:buSzPts val="1400"/>
              <a:buFont typeface="Muli"/>
              <a:buChar char="￭"/>
              <a:defRPr>
                <a:latin typeface="Muli"/>
                <a:ea typeface="Muli"/>
                <a:cs typeface="Muli"/>
                <a:sym typeface="Muli"/>
              </a:defRPr>
            </a:lvl2pPr>
            <a:lvl3pPr marL="1371600" lvl="2" indent="-317500">
              <a:spcBef>
                <a:spcPts val="0"/>
              </a:spcBef>
              <a:spcAft>
                <a:spcPts val="0"/>
              </a:spcAft>
              <a:buSzPts val="1400"/>
              <a:buFont typeface="Muli"/>
              <a:buChar char="￮"/>
              <a:defRPr>
                <a:latin typeface="Muli"/>
                <a:ea typeface="Muli"/>
                <a:cs typeface="Muli"/>
                <a:sym typeface="Muli"/>
              </a:defRPr>
            </a:lvl3pPr>
            <a:lvl4pPr marL="1828800" lvl="3" indent="-317500">
              <a:spcBef>
                <a:spcPts val="0"/>
              </a:spcBef>
              <a:spcAft>
                <a:spcPts val="0"/>
              </a:spcAft>
              <a:buSzPts val="1400"/>
              <a:buFont typeface="Muli"/>
              <a:buChar char="●"/>
              <a:defRPr>
                <a:latin typeface="Muli"/>
                <a:ea typeface="Muli"/>
                <a:cs typeface="Muli"/>
                <a:sym typeface="Muli"/>
              </a:defRPr>
            </a:lvl4pPr>
            <a:lvl5pPr marL="2286000" lvl="4" indent="-317500">
              <a:spcBef>
                <a:spcPts val="0"/>
              </a:spcBef>
              <a:spcAft>
                <a:spcPts val="0"/>
              </a:spcAft>
              <a:buSzPts val="1400"/>
              <a:buFont typeface="Muli"/>
              <a:buChar char="○"/>
              <a:defRPr>
                <a:latin typeface="Muli"/>
                <a:ea typeface="Muli"/>
                <a:cs typeface="Muli"/>
                <a:sym typeface="Muli"/>
              </a:defRPr>
            </a:lvl5pPr>
            <a:lvl6pPr marL="2743200" lvl="5" indent="-317500">
              <a:spcBef>
                <a:spcPts val="0"/>
              </a:spcBef>
              <a:spcAft>
                <a:spcPts val="0"/>
              </a:spcAft>
              <a:buSzPts val="1400"/>
              <a:buFont typeface="Muli"/>
              <a:buChar char="■"/>
              <a:defRPr>
                <a:latin typeface="Muli"/>
                <a:ea typeface="Muli"/>
                <a:cs typeface="Muli"/>
                <a:sym typeface="Muli"/>
              </a:defRPr>
            </a:lvl6pPr>
            <a:lvl7pPr marL="3200400" lvl="6" indent="-317500">
              <a:spcBef>
                <a:spcPts val="0"/>
              </a:spcBef>
              <a:spcAft>
                <a:spcPts val="0"/>
              </a:spcAft>
              <a:buSzPts val="1400"/>
              <a:buFont typeface="Muli"/>
              <a:buChar char="●"/>
              <a:defRPr>
                <a:latin typeface="Muli"/>
                <a:ea typeface="Muli"/>
                <a:cs typeface="Muli"/>
                <a:sym typeface="Muli"/>
              </a:defRPr>
            </a:lvl7pPr>
            <a:lvl8pPr marL="3657600" lvl="7" indent="-317500">
              <a:spcBef>
                <a:spcPts val="0"/>
              </a:spcBef>
              <a:spcAft>
                <a:spcPts val="0"/>
              </a:spcAft>
              <a:buSzPts val="1400"/>
              <a:buFont typeface="Muli"/>
              <a:buChar char="○"/>
              <a:defRPr>
                <a:latin typeface="Muli"/>
                <a:ea typeface="Muli"/>
                <a:cs typeface="Muli"/>
                <a:sym typeface="Muli"/>
              </a:defRPr>
            </a:lvl8pPr>
            <a:lvl9pPr marL="4114800" lvl="8" indent="-317500">
              <a:spcBef>
                <a:spcPts val="0"/>
              </a:spcBef>
              <a:spcAft>
                <a:spcPts val="0"/>
              </a:spcAft>
              <a:buSzPts val="1400"/>
              <a:buFont typeface="Muli"/>
              <a:buChar char="■"/>
              <a:defRPr>
                <a:latin typeface="Muli"/>
                <a:ea typeface="Muli"/>
                <a:cs typeface="Muli"/>
                <a:sym typeface="Muli"/>
              </a:defRPr>
            </a:lvl9pPr>
          </a:lstStyle>
          <a:p>
            <a:endParaRPr/>
          </a:p>
        </p:txBody>
      </p:sp>
      <p:sp>
        <p:nvSpPr>
          <p:cNvPr id="134" name="Google Shape;134;p5"/>
          <p:cNvSpPr/>
          <p:nvPr/>
        </p:nvSpPr>
        <p:spPr>
          <a:xfrm rot="10800000" flipH="1">
            <a:off x="-123826" y="1058975"/>
            <a:ext cx="819900" cy="7101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rot="10800000" flipH="1">
            <a:off x="638175" y="1440100"/>
            <a:ext cx="428700" cy="371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rot="10800000" flipH="1">
            <a:off x="1495424" y="-131650"/>
            <a:ext cx="819900" cy="710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rot="10800000" flipH="1">
            <a:off x="327800" y="88925"/>
            <a:ext cx="358800" cy="3105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5"/>
          <p:cNvSpPr/>
          <p:nvPr/>
        </p:nvSpPr>
        <p:spPr>
          <a:xfrm rot="10800000" flipH="1">
            <a:off x="8486774" y="4230775"/>
            <a:ext cx="819900" cy="7101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5"/>
          <p:cNvSpPr/>
          <p:nvPr/>
        </p:nvSpPr>
        <p:spPr>
          <a:xfrm rot="10800000" flipH="1">
            <a:off x="8124824" y="4615700"/>
            <a:ext cx="428700" cy="3711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rot="10800000" flipH="1">
            <a:off x="7821348" y="2935400"/>
            <a:ext cx="819900" cy="7098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rot="10800000" flipH="1">
            <a:off x="8486775" y="3512175"/>
            <a:ext cx="358800" cy="3105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 name="Google Shape;142;p5"/>
          <p:cNvGrpSpPr/>
          <p:nvPr/>
        </p:nvGrpSpPr>
        <p:grpSpPr>
          <a:xfrm>
            <a:off x="1729784" y="61068"/>
            <a:ext cx="351204" cy="324661"/>
            <a:chOff x="5975075" y="2327500"/>
            <a:chExt cx="420100" cy="388350"/>
          </a:xfrm>
        </p:grpSpPr>
        <p:sp>
          <p:nvSpPr>
            <p:cNvPr id="143" name="Google Shape;143;p5"/>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5"/>
          <p:cNvSpPr/>
          <p:nvPr/>
        </p:nvSpPr>
        <p:spPr>
          <a:xfrm>
            <a:off x="203100" y="1270177"/>
            <a:ext cx="166061" cy="28770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8772688" y="4461808"/>
            <a:ext cx="248073" cy="248058"/>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 name="Google Shape;147;p5"/>
          <p:cNvGrpSpPr/>
          <p:nvPr/>
        </p:nvGrpSpPr>
        <p:grpSpPr>
          <a:xfrm>
            <a:off x="7354067" y="3426715"/>
            <a:ext cx="455624" cy="437054"/>
            <a:chOff x="5241175" y="4959100"/>
            <a:chExt cx="539775" cy="517775"/>
          </a:xfrm>
        </p:grpSpPr>
        <p:sp>
          <p:nvSpPr>
            <p:cNvPr id="148" name="Google Shape;148;p5"/>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154;p5"/>
          <p:cNvSpPr/>
          <p:nvPr/>
        </p:nvSpPr>
        <p:spPr>
          <a:xfrm>
            <a:off x="8081326" y="3153875"/>
            <a:ext cx="299952" cy="272838"/>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 name="Google Shape;155;p5"/>
          <p:cNvGrpSpPr/>
          <p:nvPr/>
        </p:nvGrpSpPr>
        <p:grpSpPr>
          <a:xfrm>
            <a:off x="904276" y="515192"/>
            <a:ext cx="382958" cy="607111"/>
            <a:chOff x="6718575" y="2318625"/>
            <a:chExt cx="256950" cy="407375"/>
          </a:xfrm>
        </p:grpSpPr>
        <p:sp>
          <p:nvSpPr>
            <p:cNvPr id="156" name="Google Shape;156;p5"/>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5"/>
          <p:cNvGrpSpPr/>
          <p:nvPr/>
        </p:nvGrpSpPr>
        <p:grpSpPr>
          <a:xfrm>
            <a:off x="335759" y="1840531"/>
            <a:ext cx="342882" cy="350068"/>
            <a:chOff x="3951850" y="2985350"/>
            <a:chExt cx="407950" cy="416500"/>
          </a:xfrm>
        </p:grpSpPr>
        <p:sp>
          <p:nvSpPr>
            <p:cNvPr id="165" name="Google Shape;165;p5"/>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5"/>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21"/>
        <p:cNvGrpSpPr/>
        <p:nvPr/>
      </p:nvGrpSpPr>
      <p:grpSpPr>
        <a:xfrm>
          <a:off x="0" y="0"/>
          <a:ext cx="0" cy="0"/>
          <a:chOff x="0" y="0"/>
          <a:chExt cx="0" cy="0"/>
        </a:xfrm>
      </p:grpSpPr>
      <p:sp>
        <p:nvSpPr>
          <p:cNvPr id="322" name="Google Shape;322;p10"/>
          <p:cNvSpPr/>
          <p:nvPr/>
        </p:nvSpPr>
        <p:spPr>
          <a:xfrm rot="10800000" flipH="1">
            <a:off x="8218352" y="4121459"/>
            <a:ext cx="685200" cy="5934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23" name="Google Shape;323;p10"/>
          <p:cNvSpPr/>
          <p:nvPr/>
        </p:nvSpPr>
        <p:spPr>
          <a:xfrm rot="5400000">
            <a:off x="388487" y="105212"/>
            <a:ext cx="944100" cy="10902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24" name="Google Shape;324;p10"/>
          <p:cNvSpPr/>
          <p:nvPr/>
        </p:nvSpPr>
        <p:spPr>
          <a:xfrm rot="10800000" flipH="1">
            <a:off x="-123825" y="847791"/>
            <a:ext cx="674400" cy="5844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0"/>
          <p:cNvSpPr/>
          <p:nvPr/>
        </p:nvSpPr>
        <p:spPr>
          <a:xfrm rot="10800000" flipH="1">
            <a:off x="503116" y="1161450"/>
            <a:ext cx="352800" cy="3054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0"/>
          <p:cNvSpPr/>
          <p:nvPr/>
        </p:nvSpPr>
        <p:spPr>
          <a:xfrm rot="10800000" flipH="1">
            <a:off x="1208424" y="-131812"/>
            <a:ext cx="674400" cy="5844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0"/>
          <p:cNvSpPr/>
          <p:nvPr/>
        </p:nvSpPr>
        <p:spPr>
          <a:xfrm rot="10800000" flipH="1">
            <a:off x="247753" y="49693"/>
            <a:ext cx="295200" cy="2556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0"/>
          <p:cNvSpPr/>
          <p:nvPr/>
        </p:nvSpPr>
        <p:spPr>
          <a:xfrm rot="10800000" flipH="1">
            <a:off x="8763568" y="4485979"/>
            <a:ext cx="543000" cy="4704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0"/>
          <p:cNvSpPr/>
          <p:nvPr/>
        </p:nvSpPr>
        <p:spPr>
          <a:xfrm rot="10800000" flipH="1">
            <a:off x="8523810" y="4741100"/>
            <a:ext cx="284100" cy="2457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0"/>
          <p:cNvSpPr/>
          <p:nvPr/>
        </p:nvSpPr>
        <p:spPr>
          <a:xfrm rot="10800000" flipH="1">
            <a:off x="8322785" y="3628023"/>
            <a:ext cx="543000" cy="470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0"/>
          <p:cNvSpPr/>
          <p:nvPr/>
        </p:nvSpPr>
        <p:spPr>
          <a:xfrm rot="10800000" flipH="1">
            <a:off x="8763569" y="4009882"/>
            <a:ext cx="237600" cy="2058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0"/>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0E293C"/>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732700" y="1735600"/>
            <a:ext cx="4944300" cy="6453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1pPr>
            <a:lvl2pPr lvl="1">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2pPr>
            <a:lvl3pPr lvl="2">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3pPr>
            <a:lvl4pPr lvl="3">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4pPr>
            <a:lvl5pPr lvl="4">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5pPr>
            <a:lvl6pPr lvl="5">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6pPr>
            <a:lvl7pPr lvl="6">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7pPr>
            <a:lvl8pPr lvl="7">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8pPr>
            <a:lvl9pPr lvl="8">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9pPr>
          </a:lstStyle>
          <a:p>
            <a:endParaRPr/>
          </a:p>
        </p:txBody>
      </p:sp>
      <p:sp>
        <p:nvSpPr>
          <p:cNvPr id="7" name="Google Shape;7;p1"/>
          <p:cNvSpPr txBox="1">
            <a:spLocks noGrp="1"/>
          </p:cNvSpPr>
          <p:nvPr>
            <p:ph type="body" idx="1"/>
          </p:nvPr>
        </p:nvSpPr>
        <p:spPr>
          <a:xfrm>
            <a:off x="1732700" y="2255125"/>
            <a:ext cx="4944300" cy="1659900"/>
          </a:xfrm>
          <a:prstGeom prst="rect">
            <a:avLst/>
          </a:prstGeom>
          <a:noFill/>
          <a:ln>
            <a:noFill/>
          </a:ln>
        </p:spPr>
        <p:txBody>
          <a:bodyPr spcFirstLastPara="1" wrap="square" lIns="91425" tIns="91425" rIns="91425" bIns="91425" anchor="t" anchorCtr="0">
            <a:noAutofit/>
          </a:bodyPr>
          <a:lstStyle>
            <a:lvl1pPr marL="457200" lvl="0" indent="-317500">
              <a:spcBef>
                <a:spcPts val="600"/>
              </a:spcBef>
              <a:spcAft>
                <a:spcPts val="0"/>
              </a:spcAft>
              <a:buClr>
                <a:srgbClr val="19BBD5"/>
              </a:buClr>
              <a:buSzPts val="1400"/>
              <a:buFont typeface="Muli"/>
              <a:buChar char="◇"/>
              <a:defRPr>
                <a:solidFill>
                  <a:srgbClr val="C6DAEC"/>
                </a:solidFill>
                <a:latin typeface="Muli"/>
                <a:ea typeface="Muli"/>
                <a:cs typeface="Muli"/>
                <a:sym typeface="Muli"/>
              </a:defRPr>
            </a:lvl1pPr>
            <a:lvl2pPr marL="914400" lvl="1"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2pPr>
            <a:lvl3pPr marL="1371600" lvl="2"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3pPr>
            <a:lvl4pPr marL="1828800" lvl="3"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4pPr>
            <a:lvl5pPr marL="2286000" lvl="4"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5pPr>
            <a:lvl6pPr marL="2743200" lvl="5"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6pPr>
            <a:lvl7pPr marL="3200400" lvl="6"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7pPr>
            <a:lvl8pPr marL="3657600" lvl="7"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8pPr>
            <a:lvl9pPr marL="4114800" lvl="8"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9pPr>
          </a:lstStyle>
          <a:p>
            <a:endParaRPr/>
          </a:p>
        </p:txBody>
      </p:sp>
      <p:sp>
        <p:nvSpPr>
          <p:cNvPr id="8" name="Google Shape;8;p1"/>
          <p:cNvSpPr txBox="1">
            <a:spLocks noGrp="1"/>
          </p:cNvSpPr>
          <p:nvPr>
            <p:ph type="sldNum" idx="12"/>
          </p:nvPr>
        </p:nvSpPr>
        <p:spPr>
          <a:xfrm>
            <a:off x="13557" y="4785525"/>
            <a:ext cx="548700" cy="357900"/>
          </a:xfrm>
          <a:prstGeom prst="rect">
            <a:avLst/>
          </a:prstGeom>
          <a:noFill/>
          <a:ln>
            <a:noFill/>
          </a:ln>
        </p:spPr>
        <p:txBody>
          <a:bodyPr spcFirstLastPara="1" wrap="square" lIns="91425" tIns="91425" rIns="91425" bIns="91425" anchor="t" anchorCtr="0">
            <a:noAutofit/>
          </a:bodyPr>
          <a:lstStyle>
            <a:lvl1pPr lvl="0">
              <a:buNone/>
              <a:defRPr sz="1200">
                <a:solidFill>
                  <a:srgbClr val="19BBD5"/>
                </a:solidFill>
                <a:latin typeface="Nixie One"/>
                <a:ea typeface="Nixie One"/>
                <a:cs typeface="Nixie One"/>
                <a:sym typeface="Nixie One"/>
              </a:defRPr>
            </a:lvl1pPr>
            <a:lvl2pPr lvl="1">
              <a:buNone/>
              <a:defRPr sz="1200">
                <a:solidFill>
                  <a:srgbClr val="19BBD5"/>
                </a:solidFill>
                <a:latin typeface="Nixie One"/>
                <a:ea typeface="Nixie One"/>
                <a:cs typeface="Nixie One"/>
                <a:sym typeface="Nixie One"/>
              </a:defRPr>
            </a:lvl2pPr>
            <a:lvl3pPr lvl="2">
              <a:buNone/>
              <a:defRPr sz="1200">
                <a:solidFill>
                  <a:srgbClr val="19BBD5"/>
                </a:solidFill>
                <a:latin typeface="Nixie One"/>
                <a:ea typeface="Nixie One"/>
                <a:cs typeface="Nixie One"/>
                <a:sym typeface="Nixie One"/>
              </a:defRPr>
            </a:lvl3pPr>
            <a:lvl4pPr lvl="3">
              <a:buNone/>
              <a:defRPr sz="1200">
                <a:solidFill>
                  <a:srgbClr val="19BBD5"/>
                </a:solidFill>
                <a:latin typeface="Nixie One"/>
                <a:ea typeface="Nixie One"/>
                <a:cs typeface="Nixie One"/>
                <a:sym typeface="Nixie One"/>
              </a:defRPr>
            </a:lvl4pPr>
            <a:lvl5pPr lvl="4">
              <a:buNone/>
              <a:defRPr sz="1200">
                <a:solidFill>
                  <a:srgbClr val="19BBD5"/>
                </a:solidFill>
                <a:latin typeface="Nixie One"/>
                <a:ea typeface="Nixie One"/>
                <a:cs typeface="Nixie One"/>
                <a:sym typeface="Nixie One"/>
              </a:defRPr>
            </a:lvl5pPr>
            <a:lvl6pPr lvl="5">
              <a:buNone/>
              <a:defRPr sz="1200">
                <a:solidFill>
                  <a:srgbClr val="19BBD5"/>
                </a:solidFill>
                <a:latin typeface="Nixie One"/>
                <a:ea typeface="Nixie One"/>
                <a:cs typeface="Nixie One"/>
                <a:sym typeface="Nixie One"/>
              </a:defRPr>
            </a:lvl6pPr>
            <a:lvl7pPr lvl="6">
              <a:buNone/>
              <a:defRPr sz="1200">
                <a:solidFill>
                  <a:srgbClr val="19BBD5"/>
                </a:solidFill>
                <a:latin typeface="Nixie One"/>
                <a:ea typeface="Nixie One"/>
                <a:cs typeface="Nixie One"/>
                <a:sym typeface="Nixie One"/>
              </a:defRPr>
            </a:lvl7pPr>
            <a:lvl8pPr lvl="7">
              <a:buNone/>
              <a:defRPr sz="1200">
                <a:solidFill>
                  <a:srgbClr val="19BBD5"/>
                </a:solidFill>
                <a:latin typeface="Nixie One"/>
                <a:ea typeface="Nixie One"/>
                <a:cs typeface="Nixie One"/>
                <a:sym typeface="Nixie One"/>
              </a:defRPr>
            </a:lvl8pPr>
            <a:lvl9pPr lvl="8">
              <a:buNone/>
              <a:defRPr sz="1200">
                <a:solidFill>
                  <a:srgbClr val="19BBD5"/>
                </a:solidFill>
                <a:latin typeface="Nixie One"/>
                <a:ea typeface="Nixie One"/>
                <a:cs typeface="Nixie One"/>
                <a:sym typeface="Nixie One"/>
              </a:defRPr>
            </a:lvl9pPr>
          </a:lstStyle>
          <a:p>
            <a:pPr marL="0" lvl="0" indent="0" algn="l"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6" r:id="rId4"/>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11"/>
          <p:cNvSpPr txBox="1">
            <a:spLocks noGrp="1"/>
          </p:cNvSpPr>
          <p:nvPr>
            <p:ph type="ctrTitle"/>
          </p:nvPr>
        </p:nvSpPr>
        <p:spPr>
          <a:xfrm>
            <a:off x="1326034" y="1126851"/>
            <a:ext cx="6343500" cy="3062089"/>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sz="4400" b="1" dirty="0"/>
              <a:t>IoT Assisted </a:t>
            </a:r>
            <a:r>
              <a:rPr lang="en-US" sz="4400" b="1" dirty="0" err="1"/>
              <a:t>Godown</a:t>
            </a:r>
            <a:r>
              <a:rPr lang="en-US" sz="4400" b="1" dirty="0"/>
              <a:t> Management System</a:t>
            </a:r>
            <a:endParaRPr sz="4400" b="1" dirty="0"/>
          </a:p>
        </p:txBody>
      </p:sp>
      <p:pic>
        <p:nvPicPr>
          <p:cNvPr id="7" name="Picture 6">
            <a:extLst>
              <a:ext uri="{FF2B5EF4-FFF2-40B4-BE49-F238E27FC236}">
                <a16:creationId xmlns:a16="http://schemas.microsoft.com/office/drawing/2014/main" id="{95EFE393-12ED-4E10-BF47-879F0E3B9DEC}"/>
              </a:ext>
            </a:extLst>
          </p:cNvPr>
          <p:cNvPicPr>
            <a:picLocks noChangeAspect="1"/>
          </p:cNvPicPr>
          <p:nvPr/>
        </p:nvPicPr>
        <p:blipFill>
          <a:blip r:embed="rId3"/>
          <a:stretch>
            <a:fillRect/>
          </a:stretch>
        </p:blipFill>
        <p:spPr>
          <a:xfrm>
            <a:off x="6850599" y="3448255"/>
            <a:ext cx="2163656" cy="1378329"/>
          </a:xfrm>
          <a:prstGeom prst="rect">
            <a:avLst/>
          </a:prstGeom>
        </p:spPr>
      </p:pic>
      <p:pic>
        <p:nvPicPr>
          <p:cNvPr id="9" name="Picture 8">
            <a:extLst>
              <a:ext uri="{FF2B5EF4-FFF2-40B4-BE49-F238E27FC236}">
                <a16:creationId xmlns:a16="http://schemas.microsoft.com/office/drawing/2014/main" id="{1ACD3EB3-FE4A-43BD-8811-60F2147D116B}"/>
              </a:ext>
            </a:extLst>
          </p:cNvPr>
          <p:cNvPicPr>
            <a:picLocks noChangeAspect="1"/>
          </p:cNvPicPr>
          <p:nvPr/>
        </p:nvPicPr>
        <p:blipFill>
          <a:blip r:embed="rId4"/>
          <a:stretch>
            <a:fillRect/>
          </a:stretch>
        </p:blipFill>
        <p:spPr>
          <a:xfrm>
            <a:off x="284511" y="3563025"/>
            <a:ext cx="2194557" cy="90724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16"/>
          <p:cNvSpPr txBox="1">
            <a:spLocks noGrp="1"/>
          </p:cNvSpPr>
          <p:nvPr>
            <p:ph type="title"/>
          </p:nvPr>
        </p:nvSpPr>
        <p:spPr>
          <a:xfrm>
            <a:off x="1893338" y="524638"/>
            <a:ext cx="6564862" cy="64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Manager Login</a:t>
            </a:r>
            <a:endParaRPr dirty="0"/>
          </a:p>
        </p:txBody>
      </p:sp>
      <p:sp>
        <p:nvSpPr>
          <p:cNvPr id="374" name="Google Shape;374;p16"/>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10</a:t>
            </a:fld>
            <a:endParaRPr/>
          </a:p>
        </p:txBody>
      </p:sp>
      <p:pic>
        <p:nvPicPr>
          <p:cNvPr id="3" name="Picture 2">
            <a:extLst>
              <a:ext uri="{FF2B5EF4-FFF2-40B4-BE49-F238E27FC236}">
                <a16:creationId xmlns:a16="http://schemas.microsoft.com/office/drawing/2014/main" id="{299F37B1-2C41-4C42-ADFE-829E33F3BCB2}"/>
              </a:ext>
            </a:extLst>
          </p:cNvPr>
          <p:cNvPicPr>
            <a:picLocks noChangeAspect="1"/>
          </p:cNvPicPr>
          <p:nvPr/>
        </p:nvPicPr>
        <p:blipFill rotWithShape="1">
          <a:blip r:embed="rId3"/>
          <a:srcRect t="3639" b="5412"/>
          <a:stretch/>
        </p:blipFill>
        <p:spPr>
          <a:xfrm>
            <a:off x="1482811" y="1458097"/>
            <a:ext cx="6178378" cy="3160765"/>
          </a:xfrm>
          <a:prstGeom prst="rect">
            <a:avLst/>
          </a:prstGeom>
        </p:spPr>
      </p:pic>
    </p:spTree>
    <p:extLst>
      <p:ext uri="{BB962C8B-B14F-4D97-AF65-F5344CB8AC3E}">
        <p14:creationId xmlns:p14="http://schemas.microsoft.com/office/powerpoint/2010/main" val="34697776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16"/>
          <p:cNvSpPr txBox="1">
            <a:spLocks noGrp="1"/>
          </p:cNvSpPr>
          <p:nvPr>
            <p:ph type="title"/>
          </p:nvPr>
        </p:nvSpPr>
        <p:spPr>
          <a:xfrm>
            <a:off x="1893338" y="524638"/>
            <a:ext cx="6564862" cy="64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Manager Dashboard</a:t>
            </a:r>
            <a:endParaRPr dirty="0"/>
          </a:p>
        </p:txBody>
      </p:sp>
      <p:sp>
        <p:nvSpPr>
          <p:cNvPr id="374" name="Google Shape;374;p16"/>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11</a:t>
            </a:fld>
            <a:endParaRPr/>
          </a:p>
        </p:txBody>
      </p:sp>
      <p:pic>
        <p:nvPicPr>
          <p:cNvPr id="3" name="Picture 2">
            <a:extLst>
              <a:ext uri="{FF2B5EF4-FFF2-40B4-BE49-F238E27FC236}">
                <a16:creationId xmlns:a16="http://schemas.microsoft.com/office/drawing/2014/main" id="{299F37B1-2C41-4C42-ADFE-829E33F3BCB2}"/>
              </a:ext>
            </a:extLst>
          </p:cNvPr>
          <p:cNvPicPr>
            <a:picLocks noChangeAspect="1"/>
          </p:cNvPicPr>
          <p:nvPr/>
        </p:nvPicPr>
        <p:blipFill rotWithShape="1">
          <a:blip r:embed="rId3"/>
          <a:srcRect t="3334" b="4651"/>
          <a:stretch/>
        </p:blipFill>
        <p:spPr>
          <a:xfrm>
            <a:off x="1482811" y="1421026"/>
            <a:ext cx="6178378" cy="3197835"/>
          </a:xfrm>
          <a:prstGeom prst="rect">
            <a:avLst/>
          </a:prstGeom>
        </p:spPr>
      </p:pic>
    </p:spTree>
    <p:extLst>
      <p:ext uri="{BB962C8B-B14F-4D97-AF65-F5344CB8AC3E}">
        <p14:creationId xmlns:p14="http://schemas.microsoft.com/office/powerpoint/2010/main" val="26247597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16"/>
          <p:cNvSpPr txBox="1">
            <a:spLocks noGrp="1"/>
          </p:cNvSpPr>
          <p:nvPr>
            <p:ph type="title"/>
          </p:nvPr>
        </p:nvSpPr>
        <p:spPr>
          <a:xfrm>
            <a:off x="1893338" y="524638"/>
            <a:ext cx="6564862" cy="64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View Stock</a:t>
            </a:r>
            <a:endParaRPr dirty="0"/>
          </a:p>
        </p:txBody>
      </p:sp>
      <p:sp>
        <p:nvSpPr>
          <p:cNvPr id="374" name="Google Shape;374;p16"/>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12</a:t>
            </a:fld>
            <a:endParaRPr/>
          </a:p>
        </p:txBody>
      </p:sp>
      <p:pic>
        <p:nvPicPr>
          <p:cNvPr id="3" name="Picture 2">
            <a:extLst>
              <a:ext uri="{FF2B5EF4-FFF2-40B4-BE49-F238E27FC236}">
                <a16:creationId xmlns:a16="http://schemas.microsoft.com/office/drawing/2014/main" id="{299F37B1-2C41-4C42-ADFE-829E33F3BCB2}"/>
              </a:ext>
            </a:extLst>
          </p:cNvPr>
          <p:cNvPicPr>
            <a:picLocks noChangeAspect="1"/>
          </p:cNvPicPr>
          <p:nvPr/>
        </p:nvPicPr>
        <p:blipFill>
          <a:blip r:embed="rId3"/>
          <a:srcRect t="3778" b="3778"/>
          <a:stretch/>
        </p:blipFill>
        <p:spPr>
          <a:xfrm>
            <a:off x="1482811" y="1359243"/>
            <a:ext cx="6178378" cy="3212757"/>
          </a:xfrm>
          <a:prstGeom prst="rect">
            <a:avLst/>
          </a:prstGeom>
        </p:spPr>
      </p:pic>
    </p:spTree>
    <p:extLst>
      <p:ext uri="{BB962C8B-B14F-4D97-AF65-F5344CB8AC3E}">
        <p14:creationId xmlns:p14="http://schemas.microsoft.com/office/powerpoint/2010/main" val="12291101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16"/>
          <p:cNvSpPr txBox="1">
            <a:spLocks noGrp="1"/>
          </p:cNvSpPr>
          <p:nvPr>
            <p:ph type="title"/>
          </p:nvPr>
        </p:nvSpPr>
        <p:spPr>
          <a:xfrm>
            <a:off x="1893338" y="524638"/>
            <a:ext cx="6564862" cy="64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Adding Commodity</a:t>
            </a:r>
            <a:endParaRPr dirty="0"/>
          </a:p>
        </p:txBody>
      </p:sp>
      <p:sp>
        <p:nvSpPr>
          <p:cNvPr id="374" name="Google Shape;374;p16"/>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13</a:t>
            </a:fld>
            <a:endParaRPr/>
          </a:p>
        </p:txBody>
      </p:sp>
      <p:pic>
        <p:nvPicPr>
          <p:cNvPr id="3" name="Picture 2">
            <a:extLst>
              <a:ext uri="{FF2B5EF4-FFF2-40B4-BE49-F238E27FC236}">
                <a16:creationId xmlns:a16="http://schemas.microsoft.com/office/drawing/2014/main" id="{299F37B1-2C41-4C42-ADFE-829E33F3BCB2}"/>
              </a:ext>
            </a:extLst>
          </p:cNvPr>
          <p:cNvPicPr>
            <a:picLocks noChangeAspect="1"/>
          </p:cNvPicPr>
          <p:nvPr/>
        </p:nvPicPr>
        <p:blipFill>
          <a:blip r:embed="rId3"/>
          <a:srcRect t="3778" b="3778"/>
          <a:stretch/>
        </p:blipFill>
        <p:spPr>
          <a:xfrm>
            <a:off x="1482811" y="1359243"/>
            <a:ext cx="6178378" cy="3212757"/>
          </a:xfrm>
          <a:prstGeom prst="rect">
            <a:avLst/>
          </a:prstGeom>
        </p:spPr>
      </p:pic>
    </p:spTree>
    <p:extLst>
      <p:ext uri="{BB962C8B-B14F-4D97-AF65-F5344CB8AC3E}">
        <p14:creationId xmlns:p14="http://schemas.microsoft.com/office/powerpoint/2010/main" val="39901566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16"/>
          <p:cNvSpPr txBox="1">
            <a:spLocks noGrp="1"/>
          </p:cNvSpPr>
          <p:nvPr>
            <p:ph type="title"/>
          </p:nvPr>
        </p:nvSpPr>
        <p:spPr>
          <a:xfrm>
            <a:off x="1893338" y="524638"/>
            <a:ext cx="6564862" cy="64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New Tag Registration</a:t>
            </a:r>
            <a:endParaRPr dirty="0"/>
          </a:p>
        </p:txBody>
      </p:sp>
      <p:sp>
        <p:nvSpPr>
          <p:cNvPr id="374" name="Google Shape;374;p16"/>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14</a:t>
            </a:fld>
            <a:endParaRPr/>
          </a:p>
        </p:txBody>
      </p:sp>
      <p:pic>
        <p:nvPicPr>
          <p:cNvPr id="3" name="Picture 2">
            <a:extLst>
              <a:ext uri="{FF2B5EF4-FFF2-40B4-BE49-F238E27FC236}">
                <a16:creationId xmlns:a16="http://schemas.microsoft.com/office/drawing/2014/main" id="{299F37B1-2C41-4C42-ADFE-829E33F3BCB2}"/>
              </a:ext>
            </a:extLst>
          </p:cNvPr>
          <p:cNvPicPr>
            <a:picLocks noChangeAspect="1"/>
          </p:cNvPicPr>
          <p:nvPr/>
        </p:nvPicPr>
        <p:blipFill>
          <a:blip r:embed="rId3"/>
          <a:srcRect t="3778" b="3778"/>
          <a:stretch/>
        </p:blipFill>
        <p:spPr>
          <a:xfrm>
            <a:off x="1482811" y="1359243"/>
            <a:ext cx="6178378" cy="3212757"/>
          </a:xfrm>
          <a:prstGeom prst="rect">
            <a:avLst/>
          </a:prstGeom>
        </p:spPr>
      </p:pic>
    </p:spTree>
    <p:extLst>
      <p:ext uri="{BB962C8B-B14F-4D97-AF65-F5344CB8AC3E}">
        <p14:creationId xmlns:p14="http://schemas.microsoft.com/office/powerpoint/2010/main" val="31014396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16"/>
          <p:cNvSpPr txBox="1">
            <a:spLocks noGrp="1"/>
          </p:cNvSpPr>
          <p:nvPr>
            <p:ph type="title"/>
          </p:nvPr>
        </p:nvSpPr>
        <p:spPr>
          <a:xfrm>
            <a:off x="1893338" y="524638"/>
            <a:ext cx="6564862" cy="64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Public Godown Search</a:t>
            </a:r>
            <a:endParaRPr dirty="0"/>
          </a:p>
        </p:txBody>
      </p:sp>
      <p:sp>
        <p:nvSpPr>
          <p:cNvPr id="374" name="Google Shape;374;p16"/>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15</a:t>
            </a:fld>
            <a:endParaRPr/>
          </a:p>
        </p:txBody>
      </p:sp>
      <p:pic>
        <p:nvPicPr>
          <p:cNvPr id="3" name="Picture 2">
            <a:extLst>
              <a:ext uri="{FF2B5EF4-FFF2-40B4-BE49-F238E27FC236}">
                <a16:creationId xmlns:a16="http://schemas.microsoft.com/office/drawing/2014/main" id="{299F37B1-2C41-4C42-ADFE-829E33F3BCB2}"/>
              </a:ext>
            </a:extLst>
          </p:cNvPr>
          <p:cNvPicPr>
            <a:picLocks noChangeAspect="1"/>
          </p:cNvPicPr>
          <p:nvPr/>
        </p:nvPicPr>
        <p:blipFill rotWithShape="1">
          <a:blip r:embed="rId3"/>
          <a:srcRect t="3155" b="4399"/>
          <a:stretch/>
        </p:blipFill>
        <p:spPr>
          <a:xfrm>
            <a:off x="1482811" y="1359243"/>
            <a:ext cx="6178378" cy="3212757"/>
          </a:xfrm>
          <a:prstGeom prst="rect">
            <a:avLst/>
          </a:prstGeom>
        </p:spPr>
      </p:pic>
    </p:spTree>
    <p:extLst>
      <p:ext uri="{BB962C8B-B14F-4D97-AF65-F5344CB8AC3E}">
        <p14:creationId xmlns:p14="http://schemas.microsoft.com/office/powerpoint/2010/main" val="23947397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16"/>
          <p:cNvSpPr txBox="1">
            <a:spLocks noGrp="1"/>
          </p:cNvSpPr>
          <p:nvPr>
            <p:ph type="title"/>
          </p:nvPr>
        </p:nvSpPr>
        <p:spPr>
          <a:xfrm>
            <a:off x="1893338" y="524638"/>
            <a:ext cx="6564862" cy="64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IoT Device</a:t>
            </a:r>
            <a:endParaRPr dirty="0"/>
          </a:p>
        </p:txBody>
      </p:sp>
      <p:sp>
        <p:nvSpPr>
          <p:cNvPr id="374" name="Google Shape;374;p16"/>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16</a:t>
            </a:fld>
            <a:endParaRPr/>
          </a:p>
        </p:txBody>
      </p:sp>
      <p:pic>
        <p:nvPicPr>
          <p:cNvPr id="4" name="Picture 3">
            <a:extLst>
              <a:ext uri="{FF2B5EF4-FFF2-40B4-BE49-F238E27FC236}">
                <a16:creationId xmlns:a16="http://schemas.microsoft.com/office/drawing/2014/main" id="{E46DF3E1-B3EF-4409-92D7-5FB6A9D76631}"/>
              </a:ext>
            </a:extLst>
          </p:cNvPr>
          <p:cNvPicPr>
            <a:picLocks noChangeAspect="1"/>
          </p:cNvPicPr>
          <p:nvPr/>
        </p:nvPicPr>
        <p:blipFill>
          <a:blip r:embed="rId3"/>
          <a:stretch>
            <a:fillRect/>
          </a:stretch>
        </p:blipFill>
        <p:spPr>
          <a:xfrm rot="5400000">
            <a:off x="2910778" y="79821"/>
            <a:ext cx="3322443" cy="5906565"/>
          </a:xfrm>
          <a:prstGeom prst="rect">
            <a:avLst/>
          </a:prstGeom>
        </p:spPr>
      </p:pic>
    </p:spTree>
    <p:extLst>
      <p:ext uri="{BB962C8B-B14F-4D97-AF65-F5344CB8AC3E}">
        <p14:creationId xmlns:p14="http://schemas.microsoft.com/office/powerpoint/2010/main" val="17675737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1B58E-B0DD-4C64-A6AC-A8F46CFF76C1}"/>
              </a:ext>
            </a:extLst>
          </p:cNvPr>
          <p:cNvSpPr>
            <a:spLocks noGrp="1"/>
          </p:cNvSpPr>
          <p:nvPr>
            <p:ph type="title"/>
          </p:nvPr>
        </p:nvSpPr>
        <p:spPr>
          <a:xfrm>
            <a:off x="1732700" y="1525535"/>
            <a:ext cx="4944300" cy="645300"/>
          </a:xfrm>
        </p:spPr>
        <p:txBody>
          <a:bodyPr/>
          <a:lstStyle/>
          <a:p>
            <a:r>
              <a:rPr lang="en-US" dirty="0"/>
              <a:t>Technology Used</a:t>
            </a:r>
            <a:endParaRPr lang="en-IN" dirty="0"/>
          </a:p>
        </p:txBody>
      </p:sp>
      <p:sp>
        <p:nvSpPr>
          <p:cNvPr id="3" name="Text Placeholder 2">
            <a:extLst>
              <a:ext uri="{FF2B5EF4-FFF2-40B4-BE49-F238E27FC236}">
                <a16:creationId xmlns:a16="http://schemas.microsoft.com/office/drawing/2014/main" id="{0038A518-7ACE-420B-BD45-0D6FFCBE114B}"/>
              </a:ext>
            </a:extLst>
          </p:cNvPr>
          <p:cNvSpPr>
            <a:spLocks noGrp="1"/>
          </p:cNvSpPr>
          <p:nvPr>
            <p:ph type="body" idx="1"/>
          </p:nvPr>
        </p:nvSpPr>
        <p:spPr>
          <a:xfrm>
            <a:off x="1732700" y="2255125"/>
            <a:ext cx="4944300" cy="2360418"/>
          </a:xfrm>
        </p:spPr>
        <p:txBody>
          <a:bodyPr/>
          <a:lstStyle/>
          <a:p>
            <a:pPr marL="139700" indent="0">
              <a:buNone/>
            </a:pPr>
            <a:r>
              <a:rPr lang="en-US" dirty="0">
                <a:solidFill>
                  <a:srgbClr val="19BBD5"/>
                </a:solidFill>
              </a:rPr>
              <a:t>Software </a:t>
            </a:r>
          </a:p>
          <a:p>
            <a:r>
              <a:rPr lang="en-US" dirty="0"/>
              <a:t>Front end : Angular JS</a:t>
            </a:r>
          </a:p>
          <a:p>
            <a:r>
              <a:rPr lang="en-US" dirty="0"/>
              <a:t>Back end  : My SQL</a:t>
            </a:r>
          </a:p>
          <a:p>
            <a:pPr marL="139700" indent="0">
              <a:buNone/>
            </a:pPr>
            <a:r>
              <a:rPr lang="en-US" dirty="0">
                <a:solidFill>
                  <a:srgbClr val="19BBD5"/>
                </a:solidFill>
              </a:rPr>
              <a:t>Hardware</a:t>
            </a:r>
          </a:p>
          <a:p>
            <a:r>
              <a:rPr lang="en-US" dirty="0"/>
              <a:t>EM-18 RFID Scanner</a:t>
            </a:r>
          </a:p>
          <a:p>
            <a:r>
              <a:rPr lang="en-US" dirty="0"/>
              <a:t>ESP8266 </a:t>
            </a:r>
            <a:r>
              <a:rPr lang="en-US" dirty="0" err="1"/>
              <a:t>NodeMCU</a:t>
            </a:r>
            <a:endParaRPr lang="en-US" dirty="0"/>
          </a:p>
        </p:txBody>
      </p:sp>
      <p:sp>
        <p:nvSpPr>
          <p:cNvPr id="4" name="Slide Number Placeholder 3">
            <a:extLst>
              <a:ext uri="{FF2B5EF4-FFF2-40B4-BE49-F238E27FC236}">
                <a16:creationId xmlns:a16="http://schemas.microsoft.com/office/drawing/2014/main" id="{DECCDE8D-F58C-4FBE-8004-0576F3307CFE}"/>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17</a:t>
            </a:fld>
            <a:endParaRPr lang="en"/>
          </a:p>
        </p:txBody>
      </p:sp>
    </p:spTree>
    <p:extLst>
      <p:ext uri="{BB962C8B-B14F-4D97-AF65-F5344CB8AC3E}">
        <p14:creationId xmlns:p14="http://schemas.microsoft.com/office/powerpoint/2010/main" val="29111296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35"/>
          <p:cNvSpPr/>
          <p:nvPr/>
        </p:nvSpPr>
        <p:spPr>
          <a:xfrm rot="-5400000">
            <a:off x="1053600" y="533300"/>
            <a:ext cx="1855800" cy="21429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572" name="Google Shape;572;p35"/>
          <p:cNvSpPr txBox="1">
            <a:spLocks noGrp="1"/>
          </p:cNvSpPr>
          <p:nvPr>
            <p:ph type="ctrTitle" idx="4294967295"/>
          </p:nvPr>
        </p:nvSpPr>
        <p:spPr>
          <a:xfrm>
            <a:off x="3152775" y="1354750"/>
            <a:ext cx="45621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8000"/>
              <a:t>Thanks!</a:t>
            </a:r>
            <a:endParaRPr sz="8000"/>
          </a:p>
        </p:txBody>
      </p:sp>
      <p:sp>
        <p:nvSpPr>
          <p:cNvPr id="573" name="Google Shape;573;p35"/>
          <p:cNvSpPr txBox="1">
            <a:spLocks noGrp="1"/>
          </p:cNvSpPr>
          <p:nvPr>
            <p:ph type="body" idx="4294967295"/>
          </p:nvPr>
        </p:nvSpPr>
        <p:spPr>
          <a:xfrm>
            <a:off x="3286468" y="2400250"/>
            <a:ext cx="4562100" cy="2461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600" b="1" dirty="0"/>
              <a:t>Any questions?</a:t>
            </a:r>
            <a:endParaRPr dirty="0"/>
          </a:p>
        </p:txBody>
      </p:sp>
      <p:sp>
        <p:nvSpPr>
          <p:cNvPr id="574" name="Google Shape;574;p35"/>
          <p:cNvSpPr/>
          <p:nvPr/>
        </p:nvSpPr>
        <p:spPr>
          <a:xfrm>
            <a:off x="1591719" y="1212580"/>
            <a:ext cx="779561" cy="779561"/>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18</a:t>
            </a:fld>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17"/>
          <p:cNvSpPr/>
          <p:nvPr/>
        </p:nvSpPr>
        <p:spPr>
          <a:xfrm rot="-5400000">
            <a:off x="867325" y="468800"/>
            <a:ext cx="2691900" cy="31083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80" name="Google Shape;380;p17"/>
          <p:cNvSpPr txBox="1">
            <a:spLocks noGrp="1"/>
          </p:cNvSpPr>
          <p:nvPr>
            <p:ph type="ctrTitle" idx="4294967295"/>
          </p:nvPr>
        </p:nvSpPr>
        <p:spPr>
          <a:xfrm>
            <a:off x="3794493" y="980828"/>
            <a:ext cx="5228521"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defenition</a:t>
            </a:r>
            <a:endParaRPr dirty="0"/>
          </a:p>
        </p:txBody>
      </p:sp>
      <p:sp>
        <p:nvSpPr>
          <p:cNvPr id="381" name="Google Shape;381;p17"/>
          <p:cNvSpPr txBox="1">
            <a:spLocks noGrp="1"/>
          </p:cNvSpPr>
          <p:nvPr>
            <p:ph type="subTitle" idx="4294967295"/>
          </p:nvPr>
        </p:nvSpPr>
        <p:spPr>
          <a:xfrm>
            <a:off x="3826636" y="2022950"/>
            <a:ext cx="4913504" cy="2510950"/>
          </a:xfrm>
          <a:prstGeom prst="rect">
            <a:avLst/>
          </a:prstGeom>
        </p:spPr>
        <p:txBody>
          <a:bodyPr spcFirstLastPara="1" wrap="square" lIns="91425" tIns="91425" rIns="91425" bIns="91425" anchor="t" anchorCtr="0">
            <a:noAutofit/>
          </a:bodyPr>
          <a:lstStyle/>
          <a:p>
            <a:pPr marL="0" lvl="0" indent="0" algn="just" rtl="0">
              <a:spcBef>
                <a:spcPts val="600"/>
              </a:spcBef>
              <a:spcAft>
                <a:spcPts val="0"/>
              </a:spcAft>
              <a:buNone/>
            </a:pPr>
            <a:r>
              <a:rPr lang="en" sz="2000" dirty="0">
                <a:latin typeface="MS PGothic" panose="020B0600070205080204" pitchFamily="34" charset="-128"/>
                <a:ea typeface="MS PGothic" panose="020B0600070205080204" pitchFamily="34" charset="-128"/>
                <a:cs typeface="Calibri" panose="020F0502020204030204" pitchFamily="34" charset="0"/>
              </a:rPr>
              <a:t>To create a centralized system for monitoring storage and management of food items within a number of storage areas under government to ensure transparency and avoid risk of wastage.</a:t>
            </a:r>
            <a:endParaRPr sz="2000" dirty="0">
              <a:latin typeface="MS PGothic" panose="020B0600070205080204" pitchFamily="34" charset="-128"/>
              <a:ea typeface="MS PGothic" panose="020B0600070205080204" pitchFamily="34" charset="-128"/>
              <a:cs typeface="Calibri" panose="020F0502020204030204" pitchFamily="34" charset="0"/>
            </a:endParaRPr>
          </a:p>
        </p:txBody>
      </p:sp>
      <p:grpSp>
        <p:nvGrpSpPr>
          <p:cNvPr id="382" name="Google Shape;382;p17"/>
          <p:cNvGrpSpPr/>
          <p:nvPr/>
        </p:nvGrpSpPr>
        <p:grpSpPr>
          <a:xfrm>
            <a:off x="1885571" y="952450"/>
            <a:ext cx="1032405" cy="1032468"/>
            <a:chOff x="6654650" y="3665275"/>
            <a:chExt cx="409100" cy="409125"/>
          </a:xfrm>
        </p:grpSpPr>
        <p:sp>
          <p:nvSpPr>
            <p:cNvPr id="383" name="Google Shape;383;p17"/>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7"/>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 name="Google Shape;385;p17"/>
          <p:cNvGrpSpPr/>
          <p:nvPr/>
        </p:nvGrpSpPr>
        <p:grpSpPr>
          <a:xfrm rot="-731900">
            <a:off x="1604965" y="2201851"/>
            <a:ext cx="688564" cy="688681"/>
            <a:chOff x="570875" y="4322250"/>
            <a:chExt cx="443300" cy="443325"/>
          </a:xfrm>
        </p:grpSpPr>
        <p:sp>
          <p:nvSpPr>
            <p:cNvPr id="386" name="Google Shape;386;p17"/>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7"/>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7"/>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7"/>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 name="Google Shape;390;p17"/>
          <p:cNvSpPr/>
          <p:nvPr/>
        </p:nvSpPr>
        <p:spPr>
          <a:xfrm>
            <a:off x="2657037" y="2114501"/>
            <a:ext cx="260931" cy="249146"/>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7"/>
          <p:cNvSpPr/>
          <p:nvPr/>
        </p:nvSpPr>
        <p:spPr>
          <a:xfrm rot="2327381">
            <a:off x="1220786" y="1598881"/>
            <a:ext cx="443468" cy="42338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7"/>
          <p:cNvSpPr/>
          <p:nvPr/>
        </p:nvSpPr>
        <p:spPr>
          <a:xfrm rot="2327012">
            <a:off x="2870273" y="1771645"/>
            <a:ext cx="183443" cy="17513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7"/>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a:t>
            </a:fld>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14"/>
          <p:cNvSpPr txBox="1">
            <a:spLocks noGrp="1"/>
          </p:cNvSpPr>
          <p:nvPr>
            <p:ph type="ctrTitle"/>
          </p:nvPr>
        </p:nvSpPr>
        <p:spPr>
          <a:xfrm>
            <a:off x="2714003" y="164611"/>
            <a:ext cx="5638800" cy="95157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Solution</a:t>
            </a:r>
            <a:endParaRPr dirty="0"/>
          </a:p>
        </p:txBody>
      </p:sp>
      <p:sp>
        <p:nvSpPr>
          <p:cNvPr id="360" name="Google Shape;360;p14"/>
          <p:cNvSpPr txBox="1">
            <a:spLocks noGrp="1"/>
          </p:cNvSpPr>
          <p:nvPr>
            <p:ph type="subTitle" idx="1"/>
          </p:nvPr>
        </p:nvSpPr>
        <p:spPr>
          <a:xfrm>
            <a:off x="2656702" y="1239338"/>
            <a:ext cx="6174877" cy="3210741"/>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A website which holds information of different warehouses/</a:t>
            </a:r>
            <a:r>
              <a:rPr lang="en-US" dirty="0" err="1"/>
              <a:t>godowns</a:t>
            </a:r>
            <a:r>
              <a:rPr lang="en-US" dirty="0"/>
              <a:t> with each of its commodities and their live availability. It is developed to ensure transparency in the field of public food storage and to avoid the risk of hoarding and price hike.</a:t>
            </a:r>
          </a:p>
          <a:p>
            <a:pPr marL="0" lvl="0" indent="0" algn="just" rtl="0">
              <a:spcBef>
                <a:spcPts val="0"/>
              </a:spcBef>
              <a:spcAft>
                <a:spcPts val="0"/>
              </a:spcAft>
              <a:buNone/>
            </a:pPr>
            <a:endParaRPr lang="en-US" dirty="0"/>
          </a:p>
          <a:p>
            <a:pPr marL="0" lvl="0" indent="0" algn="just" rtl="0">
              <a:spcBef>
                <a:spcPts val="0"/>
              </a:spcBef>
              <a:spcAft>
                <a:spcPts val="0"/>
              </a:spcAft>
              <a:buNone/>
            </a:pPr>
            <a:r>
              <a:rPr lang="en-US" dirty="0"/>
              <a:t>This system is designed to monitor the inflow and outflow of each commodity in every </a:t>
            </a:r>
            <a:r>
              <a:rPr lang="en-US" dirty="0" err="1"/>
              <a:t>godown</a:t>
            </a:r>
            <a:r>
              <a:rPr lang="en-US" dirty="0"/>
              <a:t> under a single authority and make digital records which can be exposed to public.</a:t>
            </a:r>
          </a:p>
          <a:p>
            <a:pPr marL="0" lvl="0" indent="0" algn="just" rtl="0">
              <a:spcBef>
                <a:spcPts val="0"/>
              </a:spcBef>
              <a:spcAft>
                <a:spcPts val="0"/>
              </a:spcAft>
              <a:buNone/>
            </a:pPr>
            <a:endParaRPr lang="en-US" dirty="0"/>
          </a:p>
          <a:p>
            <a:pPr marL="0" lvl="0" indent="0" algn="just" rtl="0">
              <a:spcBef>
                <a:spcPts val="0"/>
              </a:spcBef>
              <a:spcAft>
                <a:spcPts val="0"/>
              </a:spcAft>
              <a:buNone/>
            </a:pPr>
            <a:r>
              <a:rPr lang="en-US" dirty="0"/>
              <a:t>An IOT device based on RFID Scanner is integrated with this web app to record the movements of commodities to and from each </a:t>
            </a:r>
            <a:r>
              <a:rPr lang="en-US" dirty="0" err="1"/>
              <a:t>godown</a:t>
            </a:r>
            <a:r>
              <a:rPr lang="en-US" dirty="0"/>
              <a:t> automatically. </a:t>
            </a:r>
            <a:endParaRPr dirty="0"/>
          </a:p>
        </p:txBody>
      </p:sp>
      <p:sp>
        <p:nvSpPr>
          <p:cNvPr id="361" name="Google Shape;361;p14"/>
          <p:cNvSpPr txBox="1"/>
          <p:nvPr/>
        </p:nvSpPr>
        <p:spPr>
          <a:xfrm>
            <a:off x="409575" y="1676400"/>
            <a:ext cx="2067000" cy="177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b="1" dirty="0">
                <a:solidFill>
                  <a:srgbClr val="FFFFFF"/>
                </a:solidFill>
                <a:latin typeface="Nixie One"/>
                <a:ea typeface="Nixie One"/>
                <a:cs typeface="Nixie One"/>
                <a:sym typeface="Nixie One"/>
              </a:rPr>
              <a:t>1</a:t>
            </a:r>
            <a:endParaRPr b="1" dirty="0">
              <a:solidFill>
                <a:srgbClr val="FFFFFF"/>
              </a:solidFill>
            </a:endParaRPr>
          </a:p>
        </p:txBody>
      </p:sp>
    </p:spTree>
    <p:extLst>
      <p:ext uri="{BB962C8B-B14F-4D97-AF65-F5344CB8AC3E}">
        <p14:creationId xmlns:p14="http://schemas.microsoft.com/office/powerpoint/2010/main" val="96670609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16"/>
          <p:cNvSpPr txBox="1">
            <a:spLocks noGrp="1"/>
          </p:cNvSpPr>
          <p:nvPr>
            <p:ph type="title"/>
          </p:nvPr>
        </p:nvSpPr>
        <p:spPr>
          <a:xfrm>
            <a:off x="2407614" y="1653368"/>
            <a:ext cx="6564862" cy="64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Users</a:t>
            </a:r>
            <a:endParaRPr dirty="0"/>
          </a:p>
        </p:txBody>
      </p:sp>
      <p:sp>
        <p:nvSpPr>
          <p:cNvPr id="373" name="Google Shape;373;p16"/>
          <p:cNvSpPr txBox="1">
            <a:spLocks noGrp="1"/>
          </p:cNvSpPr>
          <p:nvPr>
            <p:ph type="body" idx="1"/>
          </p:nvPr>
        </p:nvSpPr>
        <p:spPr>
          <a:xfrm>
            <a:off x="2407614" y="2298668"/>
            <a:ext cx="4944300" cy="1659900"/>
          </a:xfrm>
          <a:prstGeom prst="rect">
            <a:avLst/>
          </a:prstGeom>
        </p:spPr>
        <p:txBody>
          <a:bodyPr spcFirstLastPara="1" wrap="square" lIns="91425" tIns="91425" rIns="91425" bIns="91425" anchor="t" anchorCtr="0">
            <a:noAutofit/>
          </a:bodyPr>
          <a:lstStyle/>
          <a:p>
            <a:pPr marL="457200" lvl="0" indent="-317500" algn="l" rtl="0">
              <a:spcBef>
                <a:spcPts val="600"/>
              </a:spcBef>
              <a:spcAft>
                <a:spcPts val="0"/>
              </a:spcAft>
              <a:buSzPts val="1400"/>
              <a:buChar char="◇"/>
            </a:pPr>
            <a:r>
              <a:rPr lang="en-US" dirty="0"/>
              <a:t>Super Admin</a:t>
            </a:r>
            <a:endParaRPr dirty="0"/>
          </a:p>
          <a:p>
            <a:pPr marL="457200" lvl="0" indent="-317500" algn="l" rtl="0">
              <a:spcBef>
                <a:spcPts val="0"/>
              </a:spcBef>
              <a:spcAft>
                <a:spcPts val="0"/>
              </a:spcAft>
              <a:buSzPts val="1400"/>
              <a:buChar char="◇"/>
            </a:pPr>
            <a:r>
              <a:rPr lang="en-US" dirty="0" err="1"/>
              <a:t>Godown</a:t>
            </a:r>
            <a:r>
              <a:rPr lang="en-US" dirty="0"/>
              <a:t> Manager</a:t>
            </a:r>
            <a:endParaRPr dirty="0"/>
          </a:p>
          <a:p>
            <a:pPr marL="457200" lvl="0" indent="-317500" algn="l" rtl="0">
              <a:spcBef>
                <a:spcPts val="0"/>
              </a:spcBef>
              <a:spcAft>
                <a:spcPts val="0"/>
              </a:spcAft>
              <a:buSzPts val="1400"/>
              <a:buChar char="◇"/>
            </a:pPr>
            <a:r>
              <a:rPr lang="en-US" dirty="0"/>
              <a:t>Public</a:t>
            </a:r>
            <a:endParaRPr dirty="0"/>
          </a:p>
          <a:p>
            <a:pPr marL="0" lvl="0" indent="0" algn="l" rtl="0">
              <a:spcBef>
                <a:spcPts val="600"/>
              </a:spcBef>
              <a:spcAft>
                <a:spcPts val="0"/>
              </a:spcAft>
              <a:buNone/>
            </a:pPr>
            <a:endParaRPr dirty="0"/>
          </a:p>
        </p:txBody>
      </p:sp>
      <p:sp>
        <p:nvSpPr>
          <p:cNvPr id="374" name="Google Shape;374;p16"/>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16"/>
          <p:cNvSpPr txBox="1">
            <a:spLocks noGrp="1"/>
          </p:cNvSpPr>
          <p:nvPr>
            <p:ph type="title"/>
          </p:nvPr>
        </p:nvSpPr>
        <p:spPr>
          <a:xfrm>
            <a:off x="1893338" y="524638"/>
            <a:ext cx="6564862" cy="64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Home page</a:t>
            </a:r>
            <a:endParaRPr dirty="0"/>
          </a:p>
        </p:txBody>
      </p:sp>
      <p:sp>
        <p:nvSpPr>
          <p:cNvPr id="374" name="Google Shape;374;p16"/>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5</a:t>
            </a:fld>
            <a:endParaRPr/>
          </a:p>
        </p:txBody>
      </p:sp>
      <p:pic>
        <p:nvPicPr>
          <p:cNvPr id="9" name="Picture 8">
            <a:extLst>
              <a:ext uri="{FF2B5EF4-FFF2-40B4-BE49-F238E27FC236}">
                <a16:creationId xmlns:a16="http://schemas.microsoft.com/office/drawing/2014/main" id="{C9AA5C27-B80D-4F7F-860D-B9157E301ED9}"/>
              </a:ext>
            </a:extLst>
          </p:cNvPr>
          <p:cNvPicPr>
            <a:picLocks noChangeAspect="1"/>
          </p:cNvPicPr>
          <p:nvPr/>
        </p:nvPicPr>
        <p:blipFill rotWithShape="1">
          <a:blip r:embed="rId3"/>
          <a:srcRect t="3314" b="4835"/>
          <a:stretch/>
        </p:blipFill>
        <p:spPr>
          <a:xfrm>
            <a:off x="1476632" y="1365423"/>
            <a:ext cx="6190735" cy="3253440"/>
          </a:xfrm>
          <a:prstGeom prst="rect">
            <a:avLst/>
          </a:prstGeom>
        </p:spPr>
      </p:pic>
    </p:spTree>
    <p:extLst>
      <p:ext uri="{BB962C8B-B14F-4D97-AF65-F5344CB8AC3E}">
        <p14:creationId xmlns:p14="http://schemas.microsoft.com/office/powerpoint/2010/main" val="42162403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16"/>
          <p:cNvSpPr txBox="1">
            <a:spLocks noGrp="1"/>
          </p:cNvSpPr>
          <p:nvPr>
            <p:ph type="title"/>
          </p:nvPr>
        </p:nvSpPr>
        <p:spPr>
          <a:xfrm>
            <a:off x="1893338" y="524638"/>
            <a:ext cx="6564862" cy="64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Admin Login</a:t>
            </a:r>
            <a:endParaRPr dirty="0"/>
          </a:p>
        </p:txBody>
      </p:sp>
      <p:sp>
        <p:nvSpPr>
          <p:cNvPr id="374" name="Google Shape;374;p16"/>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6</a:t>
            </a:fld>
            <a:endParaRPr/>
          </a:p>
        </p:txBody>
      </p:sp>
      <p:pic>
        <p:nvPicPr>
          <p:cNvPr id="3" name="Picture 2">
            <a:extLst>
              <a:ext uri="{FF2B5EF4-FFF2-40B4-BE49-F238E27FC236}">
                <a16:creationId xmlns:a16="http://schemas.microsoft.com/office/drawing/2014/main" id="{299F37B1-2C41-4C42-ADFE-829E33F3BCB2}"/>
              </a:ext>
            </a:extLst>
          </p:cNvPr>
          <p:cNvPicPr>
            <a:picLocks noChangeAspect="1"/>
          </p:cNvPicPr>
          <p:nvPr/>
        </p:nvPicPr>
        <p:blipFill rotWithShape="1">
          <a:blip r:embed="rId3"/>
          <a:srcRect t="3639" b="4628"/>
          <a:stretch/>
        </p:blipFill>
        <p:spPr>
          <a:xfrm>
            <a:off x="1482811" y="1495168"/>
            <a:ext cx="6178378" cy="3188043"/>
          </a:xfrm>
          <a:prstGeom prst="rect">
            <a:avLst/>
          </a:prstGeom>
        </p:spPr>
      </p:pic>
    </p:spTree>
    <p:extLst>
      <p:ext uri="{BB962C8B-B14F-4D97-AF65-F5344CB8AC3E}">
        <p14:creationId xmlns:p14="http://schemas.microsoft.com/office/powerpoint/2010/main" val="30165761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16"/>
          <p:cNvSpPr txBox="1">
            <a:spLocks noGrp="1"/>
          </p:cNvSpPr>
          <p:nvPr>
            <p:ph type="title"/>
          </p:nvPr>
        </p:nvSpPr>
        <p:spPr>
          <a:xfrm>
            <a:off x="1893338" y="524638"/>
            <a:ext cx="6564862" cy="64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Admin Dashboard</a:t>
            </a:r>
            <a:endParaRPr dirty="0"/>
          </a:p>
        </p:txBody>
      </p:sp>
      <p:sp>
        <p:nvSpPr>
          <p:cNvPr id="374" name="Google Shape;374;p16"/>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7</a:t>
            </a:fld>
            <a:endParaRPr/>
          </a:p>
        </p:txBody>
      </p:sp>
      <p:pic>
        <p:nvPicPr>
          <p:cNvPr id="3" name="Picture 2">
            <a:extLst>
              <a:ext uri="{FF2B5EF4-FFF2-40B4-BE49-F238E27FC236}">
                <a16:creationId xmlns:a16="http://schemas.microsoft.com/office/drawing/2014/main" id="{299F37B1-2C41-4C42-ADFE-829E33F3BCB2}"/>
              </a:ext>
            </a:extLst>
          </p:cNvPr>
          <p:cNvPicPr>
            <a:picLocks noChangeAspect="1"/>
          </p:cNvPicPr>
          <p:nvPr/>
        </p:nvPicPr>
        <p:blipFill rotWithShape="1">
          <a:blip r:embed="rId3"/>
          <a:srcRect t="3244" b="4741"/>
          <a:stretch/>
        </p:blipFill>
        <p:spPr>
          <a:xfrm>
            <a:off x="1482811" y="1421027"/>
            <a:ext cx="6178378" cy="3197835"/>
          </a:xfrm>
          <a:prstGeom prst="rect">
            <a:avLst/>
          </a:prstGeom>
        </p:spPr>
      </p:pic>
    </p:spTree>
    <p:extLst>
      <p:ext uri="{BB962C8B-B14F-4D97-AF65-F5344CB8AC3E}">
        <p14:creationId xmlns:p14="http://schemas.microsoft.com/office/powerpoint/2010/main" val="31313420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16"/>
          <p:cNvSpPr txBox="1">
            <a:spLocks noGrp="1"/>
          </p:cNvSpPr>
          <p:nvPr>
            <p:ph type="title"/>
          </p:nvPr>
        </p:nvSpPr>
        <p:spPr>
          <a:xfrm>
            <a:off x="1893338" y="524638"/>
            <a:ext cx="6564862" cy="64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Adding Godowns</a:t>
            </a:r>
            <a:endParaRPr dirty="0"/>
          </a:p>
        </p:txBody>
      </p:sp>
      <p:sp>
        <p:nvSpPr>
          <p:cNvPr id="374" name="Google Shape;374;p16"/>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8</a:t>
            </a:fld>
            <a:endParaRPr/>
          </a:p>
        </p:txBody>
      </p:sp>
      <p:pic>
        <p:nvPicPr>
          <p:cNvPr id="3" name="Picture 2">
            <a:extLst>
              <a:ext uri="{FF2B5EF4-FFF2-40B4-BE49-F238E27FC236}">
                <a16:creationId xmlns:a16="http://schemas.microsoft.com/office/drawing/2014/main" id="{299F37B1-2C41-4C42-ADFE-829E33F3BCB2}"/>
              </a:ext>
            </a:extLst>
          </p:cNvPr>
          <p:cNvPicPr>
            <a:picLocks noChangeAspect="1"/>
          </p:cNvPicPr>
          <p:nvPr/>
        </p:nvPicPr>
        <p:blipFill rotWithShape="1">
          <a:blip r:embed="rId3"/>
          <a:srcRect t="3111" b="5053"/>
          <a:stretch/>
        </p:blipFill>
        <p:spPr>
          <a:xfrm>
            <a:off x="1482811" y="1427205"/>
            <a:ext cx="6178378" cy="3191657"/>
          </a:xfrm>
          <a:prstGeom prst="rect">
            <a:avLst/>
          </a:prstGeom>
        </p:spPr>
      </p:pic>
    </p:spTree>
    <p:extLst>
      <p:ext uri="{BB962C8B-B14F-4D97-AF65-F5344CB8AC3E}">
        <p14:creationId xmlns:p14="http://schemas.microsoft.com/office/powerpoint/2010/main" val="11879987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16"/>
          <p:cNvSpPr txBox="1">
            <a:spLocks noGrp="1"/>
          </p:cNvSpPr>
          <p:nvPr>
            <p:ph type="title"/>
          </p:nvPr>
        </p:nvSpPr>
        <p:spPr>
          <a:xfrm>
            <a:off x="1893338" y="524638"/>
            <a:ext cx="6564862" cy="64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Adding Managers</a:t>
            </a:r>
            <a:endParaRPr dirty="0"/>
          </a:p>
        </p:txBody>
      </p:sp>
      <p:sp>
        <p:nvSpPr>
          <p:cNvPr id="374" name="Google Shape;374;p16"/>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9</a:t>
            </a:fld>
            <a:endParaRPr/>
          </a:p>
        </p:txBody>
      </p:sp>
      <p:pic>
        <p:nvPicPr>
          <p:cNvPr id="3" name="Picture 2">
            <a:extLst>
              <a:ext uri="{FF2B5EF4-FFF2-40B4-BE49-F238E27FC236}">
                <a16:creationId xmlns:a16="http://schemas.microsoft.com/office/drawing/2014/main" id="{299F37B1-2C41-4C42-ADFE-829E33F3BCB2}"/>
              </a:ext>
            </a:extLst>
          </p:cNvPr>
          <p:cNvPicPr>
            <a:picLocks noChangeAspect="1"/>
          </p:cNvPicPr>
          <p:nvPr/>
        </p:nvPicPr>
        <p:blipFill>
          <a:blip r:embed="rId3"/>
          <a:srcRect t="4081" b="4081"/>
          <a:stretch/>
        </p:blipFill>
        <p:spPr>
          <a:xfrm>
            <a:off x="1482811" y="1427205"/>
            <a:ext cx="6178378" cy="3191657"/>
          </a:xfrm>
          <a:prstGeom prst="rect">
            <a:avLst/>
          </a:prstGeom>
        </p:spPr>
      </p:pic>
    </p:spTree>
    <p:extLst>
      <p:ext uri="{BB962C8B-B14F-4D97-AF65-F5344CB8AC3E}">
        <p14:creationId xmlns:p14="http://schemas.microsoft.com/office/powerpoint/2010/main" val="3583952526"/>
      </p:ext>
    </p:extLst>
  </p:cSld>
  <p:clrMapOvr>
    <a:masterClrMapping/>
  </p:clrMapOvr>
</p:sld>
</file>

<file path=ppt/theme/theme1.xml><?xml version="1.0" encoding="utf-8"?>
<a:theme xmlns:a="http://schemas.openxmlformats.org/drawingml/2006/main" name="Imogen template">
  <a:themeElements>
    <a:clrScheme name="Custom 347">
      <a:dk1>
        <a:srgbClr val="FFFFFF"/>
      </a:dk1>
      <a:lt1>
        <a:srgbClr val="0E293C"/>
      </a:lt1>
      <a:dk2>
        <a:srgbClr val="BBC9D3"/>
      </a:dk2>
      <a:lt2>
        <a:srgbClr val="184769"/>
      </a:lt2>
      <a:accent1>
        <a:srgbClr val="00E1C6"/>
      </a:accent1>
      <a:accent2>
        <a:srgbClr val="19BBD5"/>
      </a:accent2>
      <a:accent3>
        <a:srgbClr val="2C9DDE"/>
      </a:accent3>
      <a:accent4>
        <a:srgbClr val="3274E1"/>
      </a:accent4>
      <a:accent5>
        <a:srgbClr val="4C4ED5"/>
      </a:accent5>
      <a:accent6>
        <a:srgbClr val="5CF55F"/>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868</TotalTime>
  <Words>212</Words>
  <Application>Microsoft Office PowerPoint</Application>
  <PresentationFormat>On-screen Show (16:9)</PresentationFormat>
  <Paragraphs>51</Paragraphs>
  <Slides>18</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Helvetica Neue</vt:lpstr>
      <vt:lpstr>Muli</vt:lpstr>
      <vt:lpstr>Nixie One</vt:lpstr>
      <vt:lpstr>MS PGothic</vt:lpstr>
      <vt:lpstr>Arial</vt:lpstr>
      <vt:lpstr>Imogen template</vt:lpstr>
      <vt:lpstr>IoT Assisted Godown Management System</vt:lpstr>
      <vt:lpstr>Problem defenition</vt:lpstr>
      <vt:lpstr>Solution</vt:lpstr>
      <vt:lpstr>Users</vt:lpstr>
      <vt:lpstr>Home page</vt:lpstr>
      <vt:lpstr>Admin Login</vt:lpstr>
      <vt:lpstr>Admin Dashboard</vt:lpstr>
      <vt:lpstr>Adding Godowns</vt:lpstr>
      <vt:lpstr>Adding Managers</vt:lpstr>
      <vt:lpstr>Manager Login</vt:lpstr>
      <vt:lpstr>Manager Dashboard</vt:lpstr>
      <vt:lpstr>View Stock</vt:lpstr>
      <vt:lpstr>Adding Commodity</vt:lpstr>
      <vt:lpstr>New Tag Registration</vt:lpstr>
      <vt:lpstr>Public Godown Search</vt:lpstr>
      <vt:lpstr>IoT Device</vt:lpstr>
      <vt:lpstr>Technology Used</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Warehouse Management</dc:title>
  <dc:creator>Dayal</dc:creator>
  <cp:lastModifiedBy>Dayal</cp:lastModifiedBy>
  <cp:revision>68</cp:revision>
  <dcterms:modified xsi:type="dcterms:W3CDTF">2021-01-21T19:19:26Z</dcterms:modified>
</cp:coreProperties>
</file>